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9" r:id="rId9"/>
    <p:sldId id="266" r:id="rId10"/>
    <p:sldId id="267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82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94DB71-E276-4C45-89CA-7A2C81AC7BC8}" type="datetimeFigureOut">
              <a:rPr lang="en-NZ" smtClean="0"/>
              <a:t>6/06/2013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9F7A9E-9A0B-47D0-9528-3493C86EB5DF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Thinking bout you</a:t>
            </a:r>
            <a:br>
              <a:rPr lang="en-NZ" dirty="0" smtClean="0"/>
            </a:b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Frank Ocean</a:t>
            </a:r>
            <a:endParaRPr lang="en-NZ" dirty="0"/>
          </a:p>
        </p:txBody>
      </p:sp>
      <p:pic>
        <p:nvPicPr>
          <p:cNvPr id="3" name="Thinkin Bout You-Frank Ocea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43251" y="59150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5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7301">
        <p:cut/>
      </p:transition>
    </mc:Choice>
    <mc:Fallback>
      <p:transition advTm="7301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Or do you not think so far ahead? (Ahead) 'Cause I been </a:t>
            </a:r>
            <a:r>
              <a:rPr lang="en-NZ" sz="3200" dirty="0" err="1"/>
              <a:t>thinkin</a:t>
            </a:r>
            <a:r>
              <a:rPr lang="en-NZ" sz="3200" dirty="0"/>
              <a:t>' 'bout forever (</a:t>
            </a:r>
            <a:r>
              <a:rPr lang="en-NZ" sz="3200" dirty="0" err="1"/>
              <a:t>Oooh</a:t>
            </a:r>
            <a:r>
              <a:rPr lang="en-NZ" sz="3200" dirty="0"/>
              <a:t>, </a:t>
            </a:r>
            <a:r>
              <a:rPr lang="en-NZ" sz="3200" dirty="0" err="1"/>
              <a:t>oooh</a:t>
            </a:r>
            <a:r>
              <a:rPr lang="en-NZ" sz="3200" dirty="0" smtClean="0"/>
              <a:t>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41604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10"/>
    </mc:Choice>
    <mc:Fallback>
      <p:transition spd="slow" advTm="1341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Or do you not think so far ahead? (Ahead) 'Cause I been </a:t>
            </a:r>
            <a:r>
              <a:rPr lang="en-NZ" sz="3200" dirty="0" err="1"/>
              <a:t>thinkin</a:t>
            </a:r>
            <a:r>
              <a:rPr lang="en-NZ" sz="3200" dirty="0"/>
              <a:t>' 'bout forever (</a:t>
            </a:r>
            <a:r>
              <a:rPr lang="en-NZ" sz="3200" dirty="0" err="1"/>
              <a:t>Oooh</a:t>
            </a:r>
            <a:r>
              <a:rPr lang="en-NZ" sz="3200" dirty="0"/>
              <a:t>, </a:t>
            </a:r>
            <a:r>
              <a:rPr lang="en-NZ" sz="3200" dirty="0" err="1"/>
              <a:t>oooh</a:t>
            </a:r>
            <a:r>
              <a:rPr lang="en-NZ" sz="3200" dirty="0" smtClean="0"/>
              <a:t>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789200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63"/>
    </mc:Choice>
    <mc:Fallback>
      <p:transition spd="slow" advTm="1636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332656"/>
            <a:ext cx="8352928" cy="383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i="1" dirty="0"/>
              <a:t>A tornado flew around my room before you came</a:t>
            </a:r>
            <a:r>
              <a:rPr lang="en-NZ" sz="3200" dirty="0"/>
              <a:t> </a:t>
            </a:r>
            <a:r>
              <a:rPr lang="en-NZ" sz="3200" i="1" dirty="0"/>
              <a:t>Excuse the mess it made, it usually doesn't rain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In </a:t>
            </a:r>
            <a:r>
              <a:rPr lang="en-NZ" sz="3200" i="1" dirty="0"/>
              <a:t>Southern California, much like Arizona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My </a:t>
            </a:r>
            <a:r>
              <a:rPr lang="en-NZ" sz="3200" i="1" dirty="0"/>
              <a:t>eyes don't shed tears, but, boy, they bawl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4155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13774">
        <p:cut/>
      </p:transition>
    </mc:Choice>
    <mc:Fallback>
      <p:transition advTm="13774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4572000" cy="51866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When I'm </a:t>
            </a:r>
            <a:r>
              <a:rPr lang="en-NZ" sz="3200" dirty="0" err="1"/>
              <a:t>thinkin</a:t>
            </a:r>
            <a:r>
              <a:rPr lang="en-NZ" sz="3200" dirty="0"/>
              <a:t>' 'bout you (Ooh, no, no, no) I've been </a:t>
            </a:r>
            <a:r>
              <a:rPr lang="en-NZ" sz="3200" dirty="0" err="1"/>
              <a:t>thinkin</a:t>
            </a:r>
            <a:r>
              <a:rPr lang="en-NZ" sz="3200" dirty="0"/>
              <a:t>' 'bout you (You know, know, know) I've been </a:t>
            </a:r>
            <a:r>
              <a:rPr lang="en-NZ" sz="3200" dirty="0" err="1"/>
              <a:t>thinkin</a:t>
            </a:r>
            <a:r>
              <a:rPr lang="en-NZ" sz="3200" dirty="0"/>
              <a:t>' 'bout you </a:t>
            </a:r>
            <a:r>
              <a:rPr lang="en-NZ" sz="3200" i="1" dirty="0"/>
              <a:t>Do you think about me still?</a:t>
            </a:r>
            <a:r>
              <a:rPr lang="en-NZ" sz="3200" dirty="0"/>
              <a:t> </a:t>
            </a:r>
            <a:r>
              <a:rPr lang="en-NZ" sz="3200" i="1" dirty="0"/>
              <a:t>Do </a:t>
            </a:r>
            <a:r>
              <a:rPr lang="en-NZ" sz="3200" i="1" dirty="0" err="1"/>
              <a:t>ya</a:t>
            </a:r>
            <a:r>
              <a:rPr lang="en-NZ" sz="3200" i="1" dirty="0"/>
              <a:t>, do </a:t>
            </a:r>
            <a:r>
              <a:rPr lang="en-NZ" sz="3200" i="1" dirty="0" err="1"/>
              <a:t>ya</a:t>
            </a:r>
            <a:r>
              <a:rPr lang="en-NZ" sz="3200" i="1" dirty="0" smtClean="0"/>
              <a:t>?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181991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258"/>
    </mc:Choice>
    <mc:Fallback>
      <p:transition spd="slow" advTm="1425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842493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i="1" dirty="0"/>
              <a:t>Or do you not think so far ahead? (Ahead)</a:t>
            </a:r>
            <a:r>
              <a:rPr lang="en-NZ" sz="3200" dirty="0"/>
              <a:t> </a:t>
            </a:r>
            <a:endParaRPr lang="en-NZ" sz="3200" i="1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Cause </a:t>
            </a:r>
            <a:r>
              <a:rPr lang="en-NZ" sz="3200" i="1" dirty="0"/>
              <a:t>I been </a:t>
            </a:r>
            <a:r>
              <a:rPr lang="en-NZ" sz="3200" i="1" dirty="0" err="1"/>
              <a:t>thinkin</a:t>
            </a:r>
            <a:r>
              <a:rPr lang="en-NZ" sz="3200" i="1" dirty="0"/>
              <a:t>' 'bout forever (</a:t>
            </a:r>
            <a:r>
              <a:rPr lang="en-NZ" sz="3200" i="1" dirty="0" err="1"/>
              <a:t>Oooh</a:t>
            </a:r>
            <a:r>
              <a:rPr lang="en-NZ" sz="3200" i="1" dirty="0"/>
              <a:t>, </a:t>
            </a:r>
            <a:r>
              <a:rPr lang="en-NZ" sz="3200" i="1" dirty="0" err="1"/>
              <a:t>oooh</a:t>
            </a:r>
            <a:r>
              <a:rPr lang="en-NZ" sz="3200" i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NZ" sz="3200" i="1" dirty="0"/>
              <a:t>Or do you not think so far ahead? (Ahead)</a:t>
            </a:r>
            <a:r>
              <a:rPr lang="en-NZ" sz="3200" dirty="0"/>
              <a:t> </a:t>
            </a:r>
            <a:endParaRPr lang="en-NZ" sz="3200" i="1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Cause </a:t>
            </a:r>
            <a:r>
              <a:rPr lang="en-NZ" sz="3200" i="1" dirty="0"/>
              <a:t>I been </a:t>
            </a:r>
            <a:r>
              <a:rPr lang="en-NZ" sz="3200" i="1" dirty="0" err="1"/>
              <a:t>thinkin</a:t>
            </a:r>
            <a:r>
              <a:rPr lang="en-NZ" sz="3200" i="1" dirty="0"/>
              <a:t>' 'bout forever (</a:t>
            </a:r>
            <a:r>
              <a:rPr lang="en-NZ" sz="3200" i="1" dirty="0" err="1"/>
              <a:t>Oooh</a:t>
            </a:r>
            <a:r>
              <a:rPr lang="en-NZ" sz="3200" i="1" dirty="0"/>
              <a:t>, </a:t>
            </a:r>
            <a:r>
              <a:rPr lang="en-NZ" sz="3200" i="1" dirty="0" err="1"/>
              <a:t>oooh</a:t>
            </a:r>
            <a:r>
              <a:rPr lang="en-NZ" sz="3200" i="1" dirty="0"/>
              <a:t>)</a:t>
            </a:r>
            <a:r>
              <a:rPr lang="en-NZ" sz="3200" dirty="0" smtClean="0"/>
              <a:t> 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1278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7605">
        <p14:flythrough/>
      </p:transition>
    </mc:Choice>
    <mc:Fallback>
      <p:transition spd="slow" advTm="276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842493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i="1" dirty="0"/>
              <a:t>No, I don't like you, </a:t>
            </a:r>
            <a:r>
              <a:rPr lang="en-NZ" sz="3200" i="1" dirty="0" smtClean="0"/>
              <a:t>I </a:t>
            </a:r>
            <a:r>
              <a:rPr lang="en-NZ" sz="3200" i="1" dirty="0"/>
              <a:t>just thought you were cool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Enough </a:t>
            </a:r>
            <a:r>
              <a:rPr lang="en-NZ" sz="3200" i="1" dirty="0"/>
              <a:t>to kick it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Got </a:t>
            </a:r>
            <a:r>
              <a:rPr lang="en-NZ" sz="3200" i="1" dirty="0"/>
              <a:t>a beach house I could sell you in Idaho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Since </a:t>
            </a:r>
            <a:r>
              <a:rPr lang="en-NZ" sz="3200" i="1" dirty="0"/>
              <a:t>you think I don't love you, I just thought you were cute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That's </a:t>
            </a:r>
            <a:r>
              <a:rPr lang="en-NZ" sz="3200" i="1" dirty="0"/>
              <a:t>why I kiss you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Got </a:t>
            </a:r>
            <a:r>
              <a:rPr lang="en-NZ" sz="3200" i="1" dirty="0"/>
              <a:t>a fighter jet, I don't get fly it, though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3740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01"/>
    </mc:Choice>
    <mc:Fallback>
      <p:transition spd="slow" advTm="1590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I'm </a:t>
            </a:r>
            <a:r>
              <a:rPr lang="en-NZ" sz="3200" dirty="0" err="1"/>
              <a:t>lyin</a:t>
            </a:r>
            <a:r>
              <a:rPr lang="en-NZ" sz="3200" dirty="0"/>
              <a:t>' down </a:t>
            </a:r>
            <a:r>
              <a:rPr lang="en-NZ" sz="3200" dirty="0" err="1"/>
              <a:t>thinkin</a:t>
            </a:r>
            <a:r>
              <a:rPr lang="en-NZ" sz="3200" dirty="0"/>
              <a:t>' 'bout you </a:t>
            </a:r>
            <a:r>
              <a:rPr lang="en-NZ" sz="3200" dirty="0" smtClean="0"/>
              <a:t> </a:t>
            </a:r>
            <a:r>
              <a:rPr lang="en-NZ" sz="3200" dirty="0"/>
              <a:t>(Ooh, no, no, no)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dirty="0" smtClean="0"/>
              <a:t>I've </a:t>
            </a:r>
            <a:r>
              <a:rPr lang="en-NZ" sz="3200" dirty="0"/>
              <a:t>been </a:t>
            </a:r>
            <a:r>
              <a:rPr lang="en-NZ" sz="3200" dirty="0" err="1"/>
              <a:t>thinkin</a:t>
            </a:r>
            <a:r>
              <a:rPr lang="en-NZ" sz="3200" dirty="0"/>
              <a:t>' 'bout you (You know, know, know)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dirty="0" smtClean="0"/>
              <a:t>I've </a:t>
            </a:r>
            <a:r>
              <a:rPr lang="en-NZ" sz="3200" dirty="0"/>
              <a:t>been </a:t>
            </a:r>
            <a:r>
              <a:rPr lang="en-NZ" sz="3200" dirty="0" err="1"/>
              <a:t>thinkin</a:t>
            </a:r>
            <a:r>
              <a:rPr lang="en-NZ" sz="3200" dirty="0"/>
              <a:t>' 'bout you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dirty="0" smtClean="0"/>
              <a:t>Do </a:t>
            </a:r>
            <a:r>
              <a:rPr lang="en-NZ" sz="3200" dirty="0"/>
              <a:t>you think about me still? Do </a:t>
            </a:r>
            <a:r>
              <a:rPr lang="en-NZ" sz="3200" dirty="0" err="1"/>
              <a:t>ya</a:t>
            </a:r>
            <a:r>
              <a:rPr lang="en-NZ" sz="3200" dirty="0"/>
              <a:t>, do </a:t>
            </a:r>
            <a:r>
              <a:rPr lang="en-NZ" sz="3200" dirty="0" err="1"/>
              <a:t>ya</a:t>
            </a:r>
            <a:r>
              <a:rPr lang="en-NZ" sz="32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91455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43"/>
    </mc:Choice>
    <mc:Fallback>
      <p:transition spd="slow" advTm="1504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4572000" cy="29706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Or do you not think so far ahead? (Ahead) 'Cause I been </a:t>
            </a:r>
            <a:r>
              <a:rPr lang="en-NZ" sz="3200" dirty="0" err="1"/>
              <a:t>thinkin</a:t>
            </a:r>
            <a:r>
              <a:rPr lang="en-NZ" sz="3200" dirty="0"/>
              <a:t>' 'bout forever (</a:t>
            </a:r>
            <a:r>
              <a:rPr lang="en-NZ" sz="3200" dirty="0" err="1"/>
              <a:t>Oooh</a:t>
            </a:r>
            <a:r>
              <a:rPr lang="en-NZ" sz="3200" dirty="0"/>
              <a:t>, </a:t>
            </a:r>
            <a:r>
              <a:rPr lang="en-NZ" sz="3200" dirty="0" err="1"/>
              <a:t>oooh</a:t>
            </a:r>
            <a:r>
              <a:rPr lang="en-NZ" sz="3200" dirty="0" smtClean="0"/>
              <a:t>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802517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20"/>
    </mc:Choice>
    <mc:Fallback>
      <p:transition spd="slow" advTm="1362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332656"/>
            <a:ext cx="4572000" cy="29706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dirty="0"/>
              <a:t>Or do you not think so far ahead? (Ahead) 'Cause I been </a:t>
            </a:r>
            <a:r>
              <a:rPr lang="en-NZ" sz="3200" dirty="0" err="1"/>
              <a:t>thinkin</a:t>
            </a:r>
            <a:r>
              <a:rPr lang="en-NZ" sz="3200" dirty="0"/>
              <a:t>' 'bout forever (</a:t>
            </a:r>
            <a:r>
              <a:rPr lang="en-NZ" sz="3200" dirty="0" err="1"/>
              <a:t>Oooh</a:t>
            </a:r>
            <a:r>
              <a:rPr lang="en-NZ" sz="3200" dirty="0"/>
              <a:t>, </a:t>
            </a:r>
            <a:r>
              <a:rPr lang="en-NZ" sz="3200" dirty="0" err="1"/>
              <a:t>oooh</a:t>
            </a:r>
            <a:r>
              <a:rPr lang="en-NZ" sz="3200" dirty="0" smtClean="0"/>
              <a:t>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4094920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27"/>
    </mc:Choice>
    <mc:Fallback>
      <p:transition spd="slow" advTm="1472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323528" y="116632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3200" i="1" dirty="0"/>
              <a:t>Yes, of course</a:t>
            </a:r>
            <a:r>
              <a:rPr lang="en-NZ" sz="3200" dirty="0"/>
              <a:t> </a:t>
            </a:r>
            <a:r>
              <a:rPr lang="en-NZ" sz="3200" i="1" dirty="0"/>
              <a:t>I remember, how could I forget?</a:t>
            </a:r>
            <a:r>
              <a:rPr lang="en-NZ" sz="3200" dirty="0"/>
              <a:t> </a:t>
            </a:r>
            <a:r>
              <a:rPr lang="en-NZ" sz="3200" i="1" dirty="0"/>
              <a:t>How you feel?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And </a:t>
            </a:r>
            <a:r>
              <a:rPr lang="en-NZ" sz="3200" i="1" dirty="0"/>
              <a:t>though you were my first time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A </a:t>
            </a:r>
            <a:r>
              <a:rPr lang="en-NZ" sz="3200" i="1" dirty="0"/>
              <a:t>new feel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It </a:t>
            </a:r>
            <a:r>
              <a:rPr lang="en-NZ" sz="3200" i="1" dirty="0"/>
              <a:t>won't ever get old, not in my soul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Not </a:t>
            </a:r>
            <a:r>
              <a:rPr lang="en-NZ" sz="3200" i="1" dirty="0"/>
              <a:t>in my spirit, keep it alive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smtClean="0"/>
              <a:t>We'll </a:t>
            </a:r>
            <a:r>
              <a:rPr lang="en-NZ" sz="3200" i="1" dirty="0"/>
              <a:t>go down this road</a:t>
            </a:r>
            <a:r>
              <a:rPr lang="en-NZ" sz="3200" dirty="0"/>
              <a:t> </a:t>
            </a:r>
            <a:endParaRPr lang="en-NZ" sz="3200" dirty="0" smtClean="0"/>
          </a:p>
          <a:p>
            <a:pPr>
              <a:lnSpc>
                <a:spcPct val="150000"/>
              </a:lnSpc>
            </a:pPr>
            <a:r>
              <a:rPr lang="en-NZ" sz="3200" i="1" dirty="0" err="1" smtClean="0"/>
              <a:t>'Til</a:t>
            </a:r>
            <a:r>
              <a:rPr lang="en-NZ" sz="3200" i="1" dirty="0" smtClean="0"/>
              <a:t> </a:t>
            </a:r>
            <a:r>
              <a:rPr lang="en-NZ" sz="3200" i="1" dirty="0"/>
              <a:t>it turns from </a:t>
            </a:r>
            <a:r>
              <a:rPr lang="en-NZ" sz="3200" i="1" dirty="0" err="1"/>
              <a:t>color</a:t>
            </a:r>
            <a:r>
              <a:rPr lang="en-NZ" sz="3200" i="1" dirty="0"/>
              <a:t> to black and </a:t>
            </a:r>
            <a:r>
              <a:rPr lang="en-NZ" sz="3200" i="1" dirty="0" smtClean="0"/>
              <a:t>white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04504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752"/>
    </mc:Choice>
    <mc:Fallback>
      <p:transition spd="slow" advTm="30752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399</Words>
  <Application>Microsoft Office PowerPoint</Application>
  <PresentationFormat>On-screen Show (4:3)</PresentationFormat>
  <Paragraphs>31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Thinking bout you    Frank Ocean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Whales!</dc:title>
  <dc:creator>R151</dc:creator>
  <cp:lastModifiedBy>ICT</cp:lastModifiedBy>
  <cp:revision>29</cp:revision>
  <dcterms:created xsi:type="dcterms:W3CDTF">2013-05-09T21:47:01Z</dcterms:created>
  <dcterms:modified xsi:type="dcterms:W3CDTF">2013-06-05T22:33:52Z</dcterms:modified>
</cp:coreProperties>
</file>